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8" r:id="rId3"/>
    <p:sldId id="271" r:id="rId4"/>
    <p:sldId id="269" r:id="rId5"/>
    <p:sldId id="270" r:id="rId6"/>
    <p:sldId id="272" r:id="rId7"/>
    <p:sldId id="273" r:id="rId8"/>
    <p:sldId id="274" r:id="rId9"/>
    <p:sldId id="275" r:id="rId10"/>
    <p:sldId id="279" r:id="rId11"/>
    <p:sldId id="277" r:id="rId12"/>
    <p:sldId id="262" r:id="rId13"/>
    <p:sldId id="276" r:id="rId14"/>
    <p:sldId id="278" r:id="rId15"/>
    <p:sldId id="280" r:id="rId16"/>
    <p:sldId id="281" r:id="rId17"/>
    <p:sldId id="282" r:id="rId18"/>
    <p:sldId id="283" r:id="rId19"/>
    <p:sldId id="285" r:id="rId20"/>
    <p:sldId id="286" r:id="rId21"/>
    <p:sldId id="287" r:id="rId22"/>
    <p:sldId id="288" r:id="rId23"/>
    <p:sldId id="289" r:id="rId24"/>
    <p:sldId id="261" r:id="rId25"/>
    <p:sldId id="290" r:id="rId26"/>
    <p:sldId id="291" r:id="rId27"/>
    <p:sldId id="292" r:id="rId28"/>
    <p:sldId id="293" r:id="rId29"/>
    <p:sldId id="294" r:id="rId30"/>
    <p:sldId id="295" r:id="rId31"/>
    <p:sldId id="25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C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050" autoAdjust="0"/>
  </p:normalViewPr>
  <p:slideViewPr>
    <p:cSldViewPr>
      <p:cViewPr varScale="1">
        <p:scale>
          <a:sx n="72" d="100"/>
          <a:sy n="72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79250-BCCC-43DC-BD22-1EB9D0E63B5D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6044B-F709-4FB0-AC12-A03D0AB71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6044B-F709-4FB0-AC12-A03D0AB7107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EF608-2BEE-4266-AC62-B90F97CCE89F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B0601-394E-472B-93A9-77E4B22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6766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онкурс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«За здоровый образ жизни жителей Кубани»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Лучший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сценарий учебно-воспитательного мероприятия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общеобразовательном учреждении (начальная школа)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использованием ИКТ и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технологий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86314" y="3929066"/>
            <a:ext cx="3968742" cy="23526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>
              <a:buNone/>
            </a:pP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Васечко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Татьяна Александровна</a:t>
            </a:r>
          </a:p>
          <a:p>
            <a:pPr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ООШ № 36</a:t>
            </a:r>
          </a:p>
          <a:p>
            <a:pPr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таницы  Новоминской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20.11.2013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00034" y="2214554"/>
            <a:ext cx="8215370" cy="157163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«Олимпийский калейдоскоп»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Учебно-воспитатель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ное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мероприятие олимпийской тематики  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начальных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000504"/>
            <a:ext cx="4214842" cy="238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chkonyanMR\Desktop\Новая папка\святилищ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8596" y="714356"/>
            <a:ext cx="8286807" cy="547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Возрождение Олимпийских игр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3243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286124"/>
            <a:ext cx="4214842" cy="316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Пьер де Кубертен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6434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0105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38576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Людвиг </a:t>
            </a:r>
            <a:r>
              <a:rPr lang="ru-RU" dirty="0" err="1" smtClean="0"/>
              <a:t>Гуттман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 l="12963" r="14815"/>
          <a:stretch>
            <a:fillRect/>
          </a:stretch>
        </p:blipFill>
        <p:spPr bwMode="auto">
          <a:xfrm>
            <a:off x="357158" y="1500174"/>
            <a:ext cx="3571900" cy="494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7369" y="3571876"/>
            <a:ext cx="4549453" cy="288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4409" y="285728"/>
            <a:ext cx="341385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857364"/>
            <a:ext cx="8378579" cy="388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329510" cy="21431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i="1" dirty="0" smtClean="0">
                <a:solidFill>
                  <a:srgbClr val="C00000"/>
                </a:solidFill>
              </a:rPr>
              <a:t>«Жизнь подобна игрищам: иные приходят на них состязаться, иные – торговать, а самые счастливые – смотреть». </a:t>
            </a:r>
            <a:r>
              <a:rPr lang="ru-RU" sz="2200" dirty="0" smtClean="0">
                <a:solidFill>
                  <a:srgbClr val="C00000"/>
                </a:solidFill>
              </a:rPr>
              <a:t/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                                                                              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                                                                                               </a:t>
            </a:r>
            <a:r>
              <a:rPr lang="ru-RU" sz="2200" i="1" dirty="0" smtClean="0">
                <a:solidFill>
                  <a:srgbClr val="C00000"/>
                </a:solidFill>
              </a:rPr>
              <a:t>Пифагор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928934"/>
            <a:ext cx="4617120" cy="356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096264" cy="607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651" y="428604"/>
            <a:ext cx="8292723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214686"/>
            <a:ext cx="414340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35768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274638"/>
            <a:ext cx="518637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Спорт— это жизнь!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3141" y="2214554"/>
            <a:ext cx="6465099" cy="431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1"/>
            <a:ext cx="308876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8576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7166"/>
            <a:ext cx="361887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60" y="3571876"/>
            <a:ext cx="3910023" cy="295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35004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431410">
            <a:off x="3995713" y="690631"/>
            <a:ext cx="29289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571876"/>
            <a:ext cx="328614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429000"/>
            <a:ext cx="3590935" cy="301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27860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28604"/>
            <a:ext cx="455232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500438"/>
            <a:ext cx="35719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71477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85728"/>
            <a:ext cx="36814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500438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868" y="2357430"/>
            <a:ext cx="20002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143380"/>
            <a:ext cx="3400435" cy="235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4917"/>
          <a:stretch>
            <a:fillRect/>
          </a:stretch>
        </p:blipFill>
        <p:spPr bwMode="auto">
          <a:xfrm>
            <a:off x="285720" y="285728"/>
            <a:ext cx="3486150" cy="331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3714752"/>
            <a:ext cx="3929090" cy="291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95785" y="357166"/>
            <a:ext cx="428627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42915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414340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143248"/>
            <a:ext cx="6143668" cy="327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9711" b="8661"/>
          <a:stretch>
            <a:fillRect/>
          </a:stretch>
        </p:blipFill>
        <p:spPr bwMode="auto">
          <a:xfrm>
            <a:off x="0" y="0"/>
            <a:ext cx="542925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9015" y="3571877"/>
            <a:ext cx="4924985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600079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725602"/>
          </a:xfrm>
        </p:spPr>
        <p:txBody>
          <a:bodyPr>
            <a:normAutofit/>
          </a:bodyPr>
          <a:lstStyle/>
          <a:p>
            <a:pPr algn="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“Только те виды спорта, которые проводятся на снегу или льду, считаются зимними видами спорта”                                                                         гласит Олимпийская Хартия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76383"/>
            <a:ext cx="6143668" cy="5081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5758" y="2643182"/>
            <a:ext cx="3288242" cy="262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8263" y="0"/>
            <a:ext cx="603573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62250"/>
            <a:ext cx="4095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00043"/>
            <a:ext cx="400538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675998">
            <a:off x="2255169" y="3263144"/>
            <a:ext cx="3714776" cy="297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Дружба, Совершенство, Уважение – ценности Олимпийского движения!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 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Смелость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Равенство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Решимость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Вдохновение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25145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2D050"/>
                </a:solidFill>
              </a:rPr>
              <a:t>История появления первых игр</a:t>
            </a:r>
            <a:endParaRPr lang="ru-RU" b="1" i="1" dirty="0">
              <a:solidFill>
                <a:srgbClr val="92D05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43734" cy="49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7" y="428604"/>
            <a:ext cx="5072098" cy="367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3357562"/>
            <a:ext cx="4604152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25" y="750075"/>
            <a:ext cx="7096176" cy="532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74638"/>
            <a:ext cx="2786082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Дельфы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85728"/>
            <a:ext cx="252970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3071810"/>
            <a:ext cx="571500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"/>
            <a:ext cx="4857752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chkonyanMR\Desktop\Новая папка\c2dcff18e3b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" y="0"/>
            <a:ext cx="5929321" cy="4567951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86190"/>
            <a:ext cx="4214810" cy="307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97</Words>
  <Application>Microsoft Office PowerPoint</Application>
  <PresentationFormat>Экран (4:3)</PresentationFormat>
  <Paragraphs>24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Конкурс «За здоровый образ жизни жителей Кубани»         Номинация   «Лучший сценарий учебно-воспитательного мероприятия  в общеобразовательном учреждении (начальная школа)  с использованием ИКТ и здоровьесберегающих технологий» </vt:lpstr>
      <vt:lpstr>Спорт— это жизнь!</vt:lpstr>
      <vt:lpstr>Слайд 3</vt:lpstr>
      <vt:lpstr>История появления первых игр</vt:lpstr>
      <vt:lpstr>Слайд 5</vt:lpstr>
      <vt:lpstr>Слайд 6</vt:lpstr>
      <vt:lpstr>Дельфы</vt:lpstr>
      <vt:lpstr>Слайд 8</vt:lpstr>
      <vt:lpstr>Слайд 9</vt:lpstr>
      <vt:lpstr>Слайд 10</vt:lpstr>
      <vt:lpstr>Возрождение Олимпийских игр</vt:lpstr>
      <vt:lpstr>Пьер де Кубертен</vt:lpstr>
      <vt:lpstr>Слайд 13</vt:lpstr>
      <vt:lpstr>Людвиг Гуттман</vt:lpstr>
      <vt:lpstr>«Жизнь подобна игрищам: иные приходят на них состязаться, иные – торговать, а самые счастливые – смотреть».                                                                                                                                                                                Пифагор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“Только те виды спорта, которые проводятся на снегу или льду, считаются зимними видами спорта”                                                                         гласит Олимпийская Хартия</vt:lpstr>
      <vt:lpstr>Слайд 29</vt:lpstr>
      <vt:lpstr>  Дружба, Совершенство, Уважение – ценности Олимпийского движения!   Смелость Равенство Решимость Вдохновение  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41</cp:revision>
  <dcterms:created xsi:type="dcterms:W3CDTF">2012-09-19T22:44:37Z</dcterms:created>
  <dcterms:modified xsi:type="dcterms:W3CDTF">2013-11-20T03:01:36Z</dcterms:modified>
</cp:coreProperties>
</file>